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6365-2843-4CDE-A3F9-5FA7D9873A81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442-3B41-4BC5-9CDD-72AA6E2DEF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962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6365-2843-4CDE-A3F9-5FA7D9873A81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442-3B41-4BC5-9CDD-72AA6E2DEF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359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6365-2843-4CDE-A3F9-5FA7D9873A81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442-3B41-4BC5-9CDD-72AA6E2DEF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50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6365-2843-4CDE-A3F9-5FA7D9873A81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442-3B41-4BC5-9CDD-72AA6E2DEF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683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6365-2843-4CDE-A3F9-5FA7D9873A81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442-3B41-4BC5-9CDD-72AA6E2DEF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298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6365-2843-4CDE-A3F9-5FA7D9873A81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442-3B41-4BC5-9CDD-72AA6E2DEF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56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6365-2843-4CDE-A3F9-5FA7D9873A81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442-3B41-4BC5-9CDD-72AA6E2DEF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104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6365-2843-4CDE-A3F9-5FA7D9873A81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442-3B41-4BC5-9CDD-72AA6E2DEF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995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6365-2843-4CDE-A3F9-5FA7D9873A81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442-3B41-4BC5-9CDD-72AA6E2DEF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218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6365-2843-4CDE-A3F9-5FA7D9873A81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442-3B41-4BC5-9CDD-72AA6E2DEF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2913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6365-2843-4CDE-A3F9-5FA7D9873A81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442-3B41-4BC5-9CDD-72AA6E2DEF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696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76365-2843-4CDE-A3F9-5FA7D9873A81}" type="datetimeFigureOut">
              <a:rPr lang="nl-NL" smtClean="0"/>
              <a:t>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9C442-3B41-4BC5-9CDD-72AA6E2DEF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618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Ph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zuurgraad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8410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Element Kalk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Grond minder zuur. Dus betere opname voeding…</a:t>
            </a:r>
          </a:p>
          <a:p>
            <a:endParaRPr lang="nl-NL" dirty="0" smtClean="0"/>
          </a:p>
          <a:p>
            <a:r>
              <a:rPr lang="nl-NL" dirty="0" smtClean="0"/>
              <a:t>Stevige celwanden! Sterkere planten..</a:t>
            </a:r>
          </a:p>
          <a:p>
            <a:endParaRPr lang="nl-NL" dirty="0"/>
          </a:p>
          <a:p>
            <a:r>
              <a:rPr lang="nl-NL" dirty="0" smtClean="0"/>
              <a:t>Kalk is goed voor de bodemstructuur. </a:t>
            </a:r>
            <a:r>
              <a:rPr lang="nl-NL" smtClean="0"/>
              <a:t>Kruimelige grond!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873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Als de zuurgraad omhoog gaat, dan wordt de grond?</a:t>
            </a:r>
          </a:p>
          <a:p>
            <a:endParaRPr lang="nl-NL" dirty="0"/>
          </a:p>
          <a:p>
            <a:r>
              <a:rPr lang="nl-NL" dirty="0" smtClean="0"/>
              <a:t>A. Minder zuur</a:t>
            </a:r>
          </a:p>
          <a:p>
            <a:r>
              <a:rPr lang="nl-NL" dirty="0" smtClean="0"/>
              <a:t>B. Zuurder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641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zuurgraad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97" y="1541396"/>
            <a:ext cx="11308530" cy="4975018"/>
          </a:xfrm>
        </p:spPr>
      </p:pic>
    </p:spTree>
    <p:extLst>
      <p:ext uri="{BB962C8B-B14F-4D97-AF65-F5344CB8AC3E}">
        <p14:creationId xmlns:p14="http://schemas.microsoft.com/office/powerpoint/2010/main" val="336413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zuurder?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A. Cola</a:t>
            </a:r>
          </a:p>
          <a:p>
            <a:r>
              <a:rPr lang="nl-NL" dirty="0" smtClean="0"/>
              <a:t>B. Azijn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883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zuurder?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A. Bier</a:t>
            </a:r>
          </a:p>
          <a:p>
            <a:r>
              <a:rPr lang="nl-NL" dirty="0" smtClean="0"/>
              <a:t>B. Koffie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9922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2" y="1902372"/>
            <a:ext cx="11831418" cy="4172607"/>
          </a:xfrm>
        </p:spPr>
      </p:pic>
    </p:spTree>
    <p:extLst>
      <p:ext uri="{BB962C8B-B14F-4D97-AF65-F5344CB8AC3E}">
        <p14:creationId xmlns:p14="http://schemas.microsoft.com/office/powerpoint/2010/main" val="3487970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 van de zuurgraad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1.   Voor de </a:t>
            </a:r>
            <a:r>
              <a:rPr lang="nl-NL" b="1" dirty="0" smtClean="0"/>
              <a:t>plantengroei</a:t>
            </a:r>
            <a:r>
              <a:rPr lang="nl-NL" dirty="0" smtClean="0"/>
              <a:t>: </a:t>
            </a:r>
          </a:p>
          <a:p>
            <a:r>
              <a:rPr lang="nl-NL" dirty="0" smtClean="0"/>
              <a:t>Sommige planten houden van zure grond, 'zuur-minnende planten'. Bos- en heidegrond is altijd zuur, dus de planten die daar groeien zijn 'zuur-minnende planten'. Sommige planten houden van basische (= alkalische) grond. Zeeklei is altijd basisch, omdat het van nature veel kalk bevat van zeeschelpen.</a:t>
            </a:r>
          </a:p>
          <a:p>
            <a:r>
              <a:rPr lang="nl-NL" dirty="0" smtClean="0"/>
              <a:t>2. Voor de </a:t>
            </a:r>
            <a:r>
              <a:rPr lang="nl-NL" b="1" dirty="0" smtClean="0"/>
              <a:t>bacteriën en schimmels</a:t>
            </a:r>
            <a:r>
              <a:rPr lang="nl-NL" dirty="0" smtClean="0"/>
              <a:t>: </a:t>
            </a:r>
          </a:p>
          <a:p>
            <a:r>
              <a:rPr lang="nl-NL" dirty="0" smtClean="0"/>
              <a:t>Ze leven van plantenresten en maken er plantenvoedsel van. In een zure omgeving werken bacteriën niet. Daarom moeten we er voor zorgen dat de grond niet te zuur wordt.</a:t>
            </a:r>
          </a:p>
          <a:p>
            <a:r>
              <a:rPr lang="nl-NL" dirty="0" smtClean="0"/>
              <a:t>3.  Voor het </a:t>
            </a:r>
            <a:r>
              <a:rPr lang="nl-NL" b="1" dirty="0" smtClean="0"/>
              <a:t>oplossen van voedingsstoffen</a:t>
            </a:r>
            <a:r>
              <a:rPr lang="nl-NL" dirty="0" smtClean="0"/>
              <a:t>: </a:t>
            </a:r>
          </a:p>
          <a:p>
            <a:r>
              <a:rPr lang="nl-NL" dirty="0" smtClean="0"/>
              <a:t>Een plant kan alleen opgeloste voeding opnemen. Het voedsel moet dus opgelost worden in water. Dit lukt beter als de grond een beetje zuur is.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795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Opname						en zuurgraad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181" y="126124"/>
            <a:ext cx="4920867" cy="6714934"/>
          </a:xfrm>
        </p:spPr>
      </p:pic>
    </p:spTree>
    <p:extLst>
      <p:ext uri="{BB962C8B-B14F-4D97-AF65-F5344CB8AC3E}">
        <p14:creationId xmlns:p14="http://schemas.microsoft.com/office/powerpoint/2010/main" val="234765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Bijsturen zuurgraad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zuurder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Turf, veen</a:t>
            </a:r>
          </a:p>
          <a:p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Minder zuur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Kalk</a:t>
            </a:r>
          </a:p>
          <a:p>
            <a:r>
              <a:rPr lang="nl-NL" dirty="0" err="1" smtClean="0"/>
              <a:t>champost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188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86</Words>
  <Application>Microsoft Office PowerPoint</Application>
  <PresentationFormat>Breedbeeld</PresentationFormat>
  <Paragraphs>34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Ph</vt:lpstr>
      <vt:lpstr>vraag</vt:lpstr>
      <vt:lpstr>zuurgraad</vt:lpstr>
      <vt:lpstr>Wat is zuurder?</vt:lpstr>
      <vt:lpstr>Wat is zuurder?</vt:lpstr>
      <vt:lpstr>PowerPoint-presentatie</vt:lpstr>
      <vt:lpstr>Belang van de zuurgraad</vt:lpstr>
      <vt:lpstr>Opname      en zuurgraad</vt:lpstr>
      <vt:lpstr>Bijsturen zuurgraad</vt:lpstr>
      <vt:lpstr>Element Kalk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</dc:title>
  <dc:creator>Johan Schuppert</dc:creator>
  <cp:lastModifiedBy>Johan Schuppert</cp:lastModifiedBy>
  <cp:revision>4</cp:revision>
  <dcterms:created xsi:type="dcterms:W3CDTF">2017-05-02T14:01:53Z</dcterms:created>
  <dcterms:modified xsi:type="dcterms:W3CDTF">2017-05-02T14:24:53Z</dcterms:modified>
</cp:coreProperties>
</file>